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801600" cy="9601200" type="A3"/>
  <p:notesSz cx="12801600" cy="9601200"/>
  <p:defaultTextStyle>
    <a:defPPr>
      <a:defRPr lang="ru-RU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BD9E-ABC0-4FDC-BD7F-0E4B381219BC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D794-184E-4C7F-B01F-D8343966D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69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10" y="511176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11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6BD9E-ABC0-4FDC-BD7F-0E4B381219BC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240530" y="8898891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4113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CD794-184E-4C7F-B01F-D8343966D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20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34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71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78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5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21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3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43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96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01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5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63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14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63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50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01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49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77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55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11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4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22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94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13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88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50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55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5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48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67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35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8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80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89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63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74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99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696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76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76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11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03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46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44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32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2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54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574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A3 (297x420 мм)</PresentationFormat>
  <Paragraphs>0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1</cp:revision>
  <dcterms:created xsi:type="dcterms:W3CDTF">2023-12-19T09:22:04Z</dcterms:created>
  <dcterms:modified xsi:type="dcterms:W3CDTF">2023-12-19T09:22:04Z</dcterms:modified>
</cp:coreProperties>
</file>