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6C449-9124-460D-83B3-518DC5AF74C2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84C7-3401-4973-93E0-D4067CC29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82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6C449-9124-460D-83B3-518DC5AF74C2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784C7-3401-4973-93E0-D4067CC29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49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farming@ya.ru" TargetMode="External"/><Relationship Id="rId2" Type="http://schemas.openxmlformats.org/officeDocument/2006/relationships/hyperlink" Target="https://ifarming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ru-RU" sz="5400" smtClean="0"/>
              <a:t>Стеллажи для холодильных и морозильных камер</a:t>
            </a:r>
            <a:endParaRPr lang="ru-RU" sz="5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75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65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22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15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КОММЕРЧЕСКОЕ ПРЕДЛОЖЕНИЕ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34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КОММЕРЧЕСКОЕ ПРЕДЛОЖЕНИЕ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08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"/>
              <a:buNone/>
            </a:pPr>
            <a:r>
              <a:rPr lang="en-US" sz="4000" b="1" smtClean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4000" b="1" smtClean="0">
                <a:latin typeface="Arial"/>
                <a:ea typeface="Arial"/>
                <a:cs typeface="Arial"/>
                <a:sym typeface="Arial"/>
              </a:rPr>
              <a:t>Farming</a:t>
            </a:r>
            <a:r>
              <a:rPr lang="en-US" sz="4000" b="1" smtClean="0"/>
              <a:t> </a:t>
            </a:r>
            <a:r>
              <a:rPr lang="en-US" sz="4000" smtClean="0"/>
              <a:t>– </a:t>
            </a:r>
            <a:r>
              <a:rPr lang="ru-RU" sz="4000" smtClean="0"/>
              <a:t>надёжный партнёр.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72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sz="4000" smtClean="0"/>
              <a:t>Мы создаем эффективные проекты в сельском хозяйстве и готовы к взаимовыгодному сотрудничеству.</a:t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>Моб. +7 (903) 707-15-71</a:t>
            </a:r>
            <a:br>
              <a:rPr lang="ru-RU" sz="2700" smtClean="0"/>
            </a:br>
            <a:r>
              <a:rPr lang="ru-RU" sz="2700" u="sng" smtClean="0">
                <a:solidFill>
                  <a:schemeClr val="hlink"/>
                </a:solidFill>
                <a:hlinkClick r:id="rId2"/>
              </a:rPr>
              <a:t>https://ifarming.ru</a:t>
            </a: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u="sng" smtClean="0">
                <a:solidFill>
                  <a:schemeClr val="hlink"/>
                </a:solidFill>
                <a:hlinkClick r:id="rId3"/>
              </a:rPr>
              <a:t>info@ifarming.ru</a:t>
            </a: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endParaRPr lang="ru-RU" sz="2700" dirty="0"/>
          </a:p>
        </p:txBody>
      </p:sp>
      <p:pic>
        <p:nvPicPr>
          <p:cNvPr id="3" name="Рисунок 2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39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92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04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98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1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59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68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02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200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Широкоэкранный</PresentationFormat>
  <Paragraphs>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Стеллажи для холодильных и морозильных камер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КОММЕРЧЕСКОЕ ПРЕДЛОЖЕНИЕ</vt:lpstr>
      <vt:lpstr>КОММЕРЧЕСКОЕ ПРЕДЛОЖЕНИЕ</vt:lpstr>
      <vt:lpstr>iFarming – надёжный партнёр.</vt:lpstr>
      <vt:lpstr>Мы создаем эффективные проекты в сельском хозяйстве и готовы к взаимовыгодному сотрудничеству.   Моб. +7 (903) 707-15-71 https://ifarming.ru info@ifarming.ru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Стеллажи для холодильных и морозильных камер</dc:title>
  <dc:creator>Артём</dc:creator>
  <cp:lastModifiedBy>Артём</cp:lastModifiedBy>
  <cp:revision>1</cp:revision>
  <dcterms:created xsi:type="dcterms:W3CDTF">2023-11-02T09:15:59Z</dcterms:created>
  <dcterms:modified xsi:type="dcterms:W3CDTF">2023-11-02T09:15:59Z</dcterms:modified>
</cp:coreProperties>
</file>