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7762-B270-4F20-BF3B-8E974307B407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A47-317E-4516-978E-63B532C0A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65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A7762-B270-4F20-BF3B-8E974307B407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5FA47-317E-4516-978E-63B532C0A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83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6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Пневматическая площадка</a:t>
            </a:r>
            <a:r>
              <a:rPr lang="en-US" sz="3600" b="1" smtClean="0">
                <a:solidFill>
                  <a:srgbClr val="002060"/>
                </a:solidFill>
              </a:rPr>
              <a:t> B15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63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Пневматическая платформа для нутровки</a:t>
            </a:r>
            <a:r>
              <a:rPr lang="en-US" sz="3600" b="1" smtClean="0">
                <a:solidFill>
                  <a:srgbClr val="002060"/>
                </a:solidFill>
              </a:rPr>
              <a:t> B12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40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b="1" smtClean="0">
                <a:solidFill>
                  <a:srgbClr val="002060"/>
                </a:solidFill>
              </a:rPr>
              <a:t>Станок для ритуального убоя скота B01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40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4400"/>
            </a:pPr>
            <a:r>
              <a:rPr lang="ru-RU" sz="3600" b="1" smtClean="0">
                <a:solidFill>
                  <a:srgbClr val="002060"/>
                </a:solidFill>
              </a:rPr>
              <a:t>Станок для фиксации животных при убое B41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58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4400"/>
            </a:pPr>
            <a:r>
              <a:rPr lang="ru-RU" sz="3600" b="1" smtClean="0">
                <a:solidFill>
                  <a:srgbClr val="002060"/>
                </a:solidFill>
              </a:rPr>
              <a:t>Тельфер для подъема туши</a:t>
            </a:r>
            <a:r>
              <a:rPr lang="en-US" sz="3600" b="1" smtClean="0">
                <a:solidFill>
                  <a:srgbClr val="002060"/>
                </a:solidFill>
              </a:rPr>
              <a:t> B0</a:t>
            </a:r>
            <a:r>
              <a:rPr lang="ru-RU" sz="3600" b="1" smtClean="0">
                <a:solidFill>
                  <a:srgbClr val="002060"/>
                </a:solidFill>
              </a:rPr>
              <a:t>3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7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</a:pPr>
            <a:r>
              <a:rPr lang="ru-RU" sz="3200" b="1" smtClean="0">
                <a:solidFill>
                  <a:srgbClr val="002060"/>
                </a:solidFill>
              </a:rPr>
              <a:t>Стационарная двухуровневая платформа для забеловки туш</a:t>
            </a:r>
            <a:r>
              <a:rPr lang="en-US" sz="3200" b="1" smtClean="0">
                <a:solidFill>
                  <a:srgbClr val="002060"/>
                </a:solidFill>
              </a:rPr>
              <a:t> B13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just">
              <a:lnSpc>
                <a:spcPct val="100000"/>
              </a:lnSpc>
            </a:pPr>
            <a:r>
              <a:rPr lang="ru-RU" sz="3200" b="1" smtClean="0">
                <a:solidFill>
                  <a:srgbClr val="002060"/>
                </a:solidFill>
              </a:rPr>
              <a:t>Пневматическая площадка для снятия шкуры</a:t>
            </a:r>
            <a:r>
              <a:rPr lang="en-US" sz="3200" b="1" smtClean="0">
                <a:solidFill>
                  <a:srgbClr val="002060"/>
                </a:solidFill>
              </a:rPr>
              <a:t> B11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25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Шкуросъемный агрегат (барабан)</a:t>
            </a:r>
            <a:r>
              <a:rPr lang="en-US" sz="3600" b="1" smtClean="0">
                <a:solidFill>
                  <a:srgbClr val="002060"/>
                </a:solidFill>
              </a:rPr>
              <a:t>B37</a:t>
            </a:r>
            <a:endParaRPr lang="ru-RU" sz="3600" b="1" smtClean="0">
              <a:solidFill>
                <a:srgbClr val="002060"/>
              </a:solidFill>
            </a:endParaRPr>
          </a:p>
          <a:p>
            <a:pPr marL="0" indent="0" algn="just">
              <a:lnSpc>
                <a:spcPct val="100000"/>
              </a:lnSpc>
            </a:pP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0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Шкуросъемный станок для МРС</a:t>
            </a:r>
            <a:r>
              <a:rPr lang="en-US" sz="3600" b="1" smtClean="0">
                <a:solidFill>
                  <a:srgbClr val="002060"/>
                </a:solidFill>
              </a:rPr>
              <a:t> K13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4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Манипулятор для загрузки туш</a:t>
            </a:r>
            <a:r>
              <a:rPr lang="en-US" sz="3600" b="1" smtClean="0">
                <a:solidFill>
                  <a:srgbClr val="002060"/>
                </a:solidFill>
              </a:rPr>
              <a:t> B20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7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УСЛОВИЯ ПОСТАВКИ ОБОРУДОВАНИЯ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60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Стерелизатор клещей для обрезания конечностей</a:t>
            </a:r>
          </a:p>
          <a:p>
            <a:pPr lvl="0">
              <a:lnSpc>
                <a:spcPct val="100000"/>
              </a:lnSpc>
            </a:pP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90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Стерелизатор</a:t>
            </a:r>
            <a:r>
              <a:rPr lang="en-US" sz="3600" b="1" smtClean="0">
                <a:solidFill>
                  <a:srgbClr val="002060"/>
                </a:solidFill>
              </a:rPr>
              <a:t> </a:t>
            </a:r>
            <a:r>
              <a:rPr lang="ru-RU" sz="3600" b="1" smtClean="0">
                <a:solidFill>
                  <a:srgbClr val="002060"/>
                </a:solidFill>
              </a:rPr>
              <a:t>пилы для грудины </a:t>
            </a:r>
            <a:r>
              <a:rPr lang="en-US" sz="3600" b="1" smtClean="0">
                <a:solidFill>
                  <a:srgbClr val="002060"/>
                </a:solidFill>
              </a:rPr>
              <a:t>Y34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23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Стерилизатор для пилы раздела туши</a:t>
            </a:r>
            <a:r>
              <a:rPr lang="en-US" sz="3600" b="1" smtClean="0">
                <a:solidFill>
                  <a:srgbClr val="002060"/>
                </a:solidFill>
              </a:rPr>
              <a:t> Y35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59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Стерилизатор крюков</a:t>
            </a:r>
            <a:r>
              <a:rPr lang="en-US" sz="3600" b="1" smtClean="0">
                <a:solidFill>
                  <a:srgbClr val="002060"/>
                </a:solidFill>
              </a:rPr>
              <a:t> Y19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17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Стерилизатор для ножей</a:t>
            </a:r>
            <a:r>
              <a:rPr lang="en-US" sz="3600" b="1" smtClean="0">
                <a:solidFill>
                  <a:srgbClr val="002060"/>
                </a:solidFill>
              </a:rPr>
              <a:t> Y68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56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Стерилизатор для ножей</a:t>
            </a:r>
            <a:r>
              <a:rPr lang="en-US" sz="3600" b="1" smtClean="0">
                <a:solidFill>
                  <a:srgbClr val="002060"/>
                </a:solidFill>
              </a:rPr>
              <a:t> Y17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7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just">
              <a:lnSpc>
                <a:spcPct val="100000"/>
              </a:lnSpc>
            </a:pPr>
            <a:r>
              <a:rPr lang="ru-RU" sz="4000" b="1" smtClean="0">
                <a:solidFill>
                  <a:srgbClr val="002060"/>
                </a:solidFill>
              </a:rPr>
              <a:t>Пневмораздвижка </a:t>
            </a:r>
            <a:r>
              <a:rPr lang="en-US" sz="4000" b="1" smtClean="0">
                <a:solidFill>
                  <a:srgbClr val="002060"/>
                </a:solidFill>
              </a:rPr>
              <a:t>B36</a:t>
            </a:r>
            <a:r>
              <a:rPr lang="ru-RU" sz="4000" b="1" smtClean="0">
                <a:solidFill>
                  <a:srgbClr val="002060"/>
                </a:solidFill>
              </a:rPr>
              <a:t> 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37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Разнога для туш </a:t>
            </a:r>
            <a:r>
              <a:rPr lang="en-US" sz="3600" b="1" smtClean="0">
                <a:solidFill>
                  <a:srgbClr val="002060"/>
                </a:solidFill>
              </a:rPr>
              <a:t>B39</a:t>
            </a:r>
            <a:endParaRPr lang="ru-RU" sz="3600" b="1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</a:pP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Подвесной  бирельсовый путь </a:t>
            </a:r>
            <a:r>
              <a:rPr lang="en-US" sz="3600" b="1" smtClean="0">
                <a:solidFill>
                  <a:srgbClr val="002060"/>
                </a:solidFill>
              </a:rPr>
              <a:t>Y01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6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Путовая цепь с крюком для обескровиливания МРС</a:t>
            </a:r>
            <a:r>
              <a:rPr lang="en-US" sz="3600" b="1" smtClean="0">
                <a:solidFill>
                  <a:srgbClr val="002060"/>
                </a:solidFill>
              </a:rPr>
              <a:t> K09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0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УСЛОВИЯ ПОСТАВКИ ОБОРУДОВАНИЯ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46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Бирельсовый подвесной путь </a:t>
            </a:r>
            <a:r>
              <a:rPr lang="en-US" sz="3600" b="1" smtClean="0">
                <a:solidFill>
                  <a:srgbClr val="002060"/>
                </a:solidFill>
              </a:rPr>
              <a:t>K02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40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Разнога для подвеса и транспортировки туш МРС</a:t>
            </a:r>
            <a:r>
              <a:rPr lang="en-US" sz="3600" b="1" smtClean="0">
                <a:solidFill>
                  <a:srgbClr val="002060"/>
                </a:solidFill>
              </a:rPr>
              <a:t> K11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65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Бирельсовый конвейер подвесного пути </a:t>
            </a:r>
            <a:r>
              <a:rPr lang="en-US" sz="3600" b="1" smtClean="0">
                <a:solidFill>
                  <a:srgbClr val="002060"/>
                </a:solidFill>
              </a:rPr>
              <a:t>K14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18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just">
              <a:lnSpc>
                <a:spcPct val="100000"/>
              </a:lnSpc>
            </a:pPr>
            <a:r>
              <a:rPr lang="ru-RU" sz="4000" b="1" smtClean="0">
                <a:solidFill>
                  <a:srgbClr val="002060"/>
                </a:solidFill>
              </a:rPr>
              <a:t>Трубчатый подвесной путь </a:t>
            </a:r>
            <a:r>
              <a:rPr lang="en-US" sz="4000" b="1" smtClean="0">
                <a:solidFill>
                  <a:srgbClr val="002060"/>
                </a:solidFill>
              </a:rPr>
              <a:t>Y23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8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SzPts val="4400"/>
            </a:pPr>
            <a:r>
              <a:rPr lang="ru-RU" sz="3200" b="1" smtClean="0">
                <a:solidFill>
                  <a:srgbClr val="002060"/>
                </a:solidFill>
              </a:rPr>
              <a:t>Крюк с путовой цепью для трубчатого пути </a:t>
            </a:r>
            <a:r>
              <a:rPr lang="en-US" sz="3200" b="1" smtClean="0">
                <a:solidFill>
                  <a:srgbClr val="002060"/>
                </a:solidFill>
              </a:rPr>
              <a:t>B02</a:t>
            </a:r>
            <a:endParaRPr lang="ru-RU" sz="3200" b="1" smtClean="0">
              <a:solidFill>
                <a:srgbClr val="002060"/>
              </a:solidFill>
            </a:endParaRPr>
          </a:p>
          <a:p>
            <a:pPr marL="0" lvl="0" indent="0">
              <a:buSzPts val="4400"/>
            </a:pP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71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just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Крюк для транспортировки туш</a:t>
            </a:r>
            <a:r>
              <a:rPr lang="en-US" sz="3600" b="1" smtClean="0">
                <a:solidFill>
                  <a:srgbClr val="002060"/>
                </a:solidFill>
              </a:rPr>
              <a:t> B14</a:t>
            </a:r>
            <a:r>
              <a:rPr lang="ru-RU" sz="3600" b="1" smtClean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75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Бирельсовый подвесной путь</a:t>
            </a:r>
            <a:r>
              <a:rPr lang="en-US" sz="3600" b="1" smtClean="0">
                <a:solidFill>
                  <a:srgbClr val="002060"/>
                </a:solidFill>
              </a:rPr>
              <a:t> B09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32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Платформа для забеловки</a:t>
            </a:r>
            <a:r>
              <a:rPr lang="en-US" sz="3600" b="1" smtClean="0">
                <a:solidFill>
                  <a:srgbClr val="002060"/>
                </a:solidFill>
              </a:rPr>
              <a:t> </a:t>
            </a:r>
            <a:r>
              <a:rPr lang="ru-RU" sz="3600" b="1" smtClean="0">
                <a:solidFill>
                  <a:srgbClr val="002060"/>
                </a:solidFill>
              </a:rPr>
              <a:t>и обработки туш </a:t>
            </a:r>
            <a:r>
              <a:rPr lang="en-US" sz="3600" b="1" smtClean="0">
                <a:solidFill>
                  <a:srgbClr val="002060"/>
                </a:solidFill>
              </a:rPr>
              <a:t>K03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69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Подвесной путь (конвейер) для обработки туш </a:t>
            </a:r>
            <a:r>
              <a:rPr lang="en-US" sz="3600" b="1" smtClean="0">
                <a:solidFill>
                  <a:srgbClr val="002060"/>
                </a:solidFill>
              </a:rPr>
              <a:t>K05</a:t>
            </a:r>
            <a:endParaRPr lang="ru-RU" sz="3600" b="1" smtClean="0">
              <a:solidFill>
                <a:srgbClr val="002060"/>
              </a:solidFill>
            </a:endParaRPr>
          </a:p>
          <a:p>
            <a:pPr lvl="0">
              <a:lnSpc>
                <a:spcPct val="100000"/>
              </a:lnSpc>
            </a:pP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10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Вешало карусельного типа </a:t>
            </a:r>
            <a:r>
              <a:rPr lang="en-US" sz="3600" b="1" smtClean="0">
                <a:solidFill>
                  <a:srgbClr val="002060"/>
                </a:solidFill>
              </a:rPr>
              <a:t>K08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39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Пила для распиловки туши </a:t>
            </a:r>
            <a:r>
              <a:rPr lang="en-US" sz="3600" b="1" smtClean="0">
                <a:solidFill>
                  <a:srgbClr val="002060"/>
                </a:solidFill>
              </a:rPr>
              <a:t>B26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7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Тележка для транспортировки мяса</a:t>
            </a:r>
            <a:r>
              <a:rPr lang="en-US" sz="3600" b="1" smtClean="0">
                <a:solidFill>
                  <a:srgbClr val="002060"/>
                </a:solidFill>
              </a:rPr>
              <a:t> Y11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62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Тележка для транспортировки внутренних органов</a:t>
            </a:r>
            <a:r>
              <a:rPr lang="en-US" sz="3600" b="1" smtClean="0">
                <a:solidFill>
                  <a:srgbClr val="002060"/>
                </a:solidFill>
              </a:rPr>
              <a:t> S25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0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Машина для обработки ног КРС и МРС </a:t>
            </a:r>
            <a:r>
              <a:rPr lang="en-US" sz="3600" b="1" smtClean="0">
                <a:solidFill>
                  <a:srgbClr val="002060"/>
                </a:solidFill>
              </a:rPr>
              <a:t>S26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04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just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Машина отжима кишок </a:t>
            </a:r>
            <a:r>
              <a:rPr lang="en-US" sz="3600" b="1" smtClean="0">
                <a:solidFill>
                  <a:srgbClr val="002060"/>
                </a:solidFill>
              </a:rPr>
              <a:t>S11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99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Центрифуга для слизистых субпродуктов </a:t>
            </a:r>
            <a:r>
              <a:rPr lang="en-US" sz="3600" b="1" smtClean="0">
                <a:solidFill>
                  <a:srgbClr val="002060"/>
                </a:solidFill>
              </a:rPr>
              <a:t>S12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23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Конвейер для ливера</a:t>
            </a:r>
            <a:r>
              <a:rPr lang="en-US" sz="3600" b="1" smtClean="0">
                <a:solidFill>
                  <a:srgbClr val="002060"/>
                </a:solidFill>
              </a:rPr>
              <a:t> S19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31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Ленточный конвейер для субпродуктов</a:t>
            </a:r>
            <a:r>
              <a:rPr lang="en-US" sz="3600" b="1" smtClean="0">
                <a:solidFill>
                  <a:srgbClr val="002060"/>
                </a:solidFill>
              </a:rPr>
              <a:t> S13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37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Конвейер подачи МРС</a:t>
            </a:r>
            <a:r>
              <a:rPr lang="en-US" sz="3600" b="1" smtClean="0">
                <a:solidFill>
                  <a:srgbClr val="002060"/>
                </a:solidFill>
              </a:rPr>
              <a:t> K12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49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just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Стол для очистки субпродуктов</a:t>
            </a:r>
            <a:r>
              <a:rPr lang="en-US" sz="3600" b="1" smtClean="0">
                <a:solidFill>
                  <a:srgbClr val="002060"/>
                </a:solidFill>
              </a:rPr>
              <a:t> S09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1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Стол для очистки желудков</a:t>
            </a:r>
            <a:r>
              <a:rPr lang="en-US" sz="3600" b="1" smtClean="0">
                <a:solidFill>
                  <a:srgbClr val="002060"/>
                </a:solidFill>
              </a:rPr>
              <a:t> S08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9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4400"/>
            </a:pPr>
            <a:r>
              <a:rPr lang="ru-RU" sz="3600" b="1" smtClean="0">
                <a:solidFill>
                  <a:srgbClr val="002060"/>
                </a:solidFill>
              </a:rPr>
              <a:t>Гидравлические ножницы-клещи для отделения ног и рогов </a:t>
            </a:r>
            <a:r>
              <a:rPr lang="en-US" sz="3600" b="1" smtClean="0">
                <a:solidFill>
                  <a:srgbClr val="002060"/>
                </a:solidFill>
              </a:rPr>
              <a:t>B24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64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Трубопровод для транспортировки </a:t>
            </a:r>
            <a:r>
              <a:rPr lang="en-US" sz="3600" b="1" smtClean="0">
                <a:solidFill>
                  <a:srgbClr val="002060"/>
                </a:solidFill>
              </a:rPr>
              <a:t/>
            </a:r>
            <a:br>
              <a:rPr lang="en-US" sz="3600" b="1" smtClean="0">
                <a:solidFill>
                  <a:srgbClr val="002060"/>
                </a:solidFill>
              </a:rPr>
            </a:br>
            <a:r>
              <a:rPr lang="ru-RU" sz="3600" b="1" smtClean="0">
                <a:solidFill>
                  <a:srgbClr val="002060"/>
                </a:solidFill>
              </a:rPr>
              <a:t>субпродуктов</a:t>
            </a:r>
            <a:r>
              <a:rPr lang="en-US" sz="3600" b="1" smtClean="0">
                <a:solidFill>
                  <a:srgbClr val="002060"/>
                </a:solidFill>
              </a:rPr>
              <a:t> S01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47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Насос для отходов</a:t>
            </a:r>
            <a:r>
              <a:rPr lang="en-US" sz="3600" b="1" smtClean="0">
                <a:solidFill>
                  <a:srgbClr val="002060"/>
                </a:solidFill>
              </a:rPr>
              <a:t> S24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Линия обвалки и жиловки туш</a:t>
            </a:r>
            <a:r>
              <a:rPr lang="en-US" sz="3600" b="1" smtClean="0">
                <a:solidFill>
                  <a:srgbClr val="002060"/>
                </a:solidFill>
              </a:rPr>
              <a:t> Y08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331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Стол обвалочно-жиловочный </a:t>
            </a:r>
            <a:r>
              <a:rPr lang="en-US" sz="3600" b="1" smtClean="0">
                <a:solidFill>
                  <a:srgbClr val="002060"/>
                </a:solidFill>
              </a:rPr>
              <a:t>Y24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175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Стол технологический </a:t>
            </a:r>
            <a:r>
              <a:rPr lang="en-US" sz="3600" b="1" smtClean="0">
                <a:solidFill>
                  <a:srgbClr val="002060"/>
                </a:solidFill>
              </a:rPr>
              <a:t>S21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9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Четырехместный стол для обвалки и жиловки</a:t>
            </a:r>
            <a:r>
              <a:rPr lang="en-US" sz="3600" b="1" smtClean="0">
                <a:solidFill>
                  <a:srgbClr val="002060"/>
                </a:solidFill>
              </a:rPr>
              <a:t> Y24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4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Душевая кабина для мойки туш МРС </a:t>
            </a:r>
            <a:r>
              <a:rPr lang="en-US" sz="3600" b="1" smtClean="0">
                <a:solidFill>
                  <a:srgbClr val="002060"/>
                </a:solidFill>
              </a:rPr>
              <a:t>K06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820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</a:pPr>
            <a:r>
              <a:rPr lang="ru-RU" sz="4000" b="1" smtClean="0">
                <a:solidFill>
                  <a:srgbClr val="002060"/>
                </a:solidFill>
              </a:rPr>
              <a:t>Поддон для сбора крови</a:t>
            </a:r>
            <a:r>
              <a:rPr lang="en-US" sz="4000" b="1" smtClean="0">
                <a:solidFill>
                  <a:srgbClr val="002060"/>
                </a:solidFill>
              </a:rPr>
              <a:t> B21</a:t>
            </a:r>
            <a:endParaRPr lang="ru-RU" sz="4000" b="1" smtClean="0">
              <a:solidFill>
                <a:srgbClr val="002060"/>
              </a:solidFill>
            </a:endParaRPr>
          </a:p>
          <a:p>
            <a:pPr marL="0" indent="0" algn="just">
              <a:lnSpc>
                <a:spcPct val="100000"/>
              </a:lnSpc>
            </a:pP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937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Канализационный лоток с решеткой </a:t>
            </a:r>
            <a:r>
              <a:rPr lang="en-US" sz="3600" b="1" smtClean="0">
                <a:solidFill>
                  <a:srgbClr val="002060"/>
                </a:solidFill>
              </a:rPr>
              <a:t>Y06</a:t>
            </a:r>
            <a:endParaRPr lang="ru-RU" sz="3600" b="1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</a:pP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365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Умывальник с 4 смесителями</a:t>
            </a:r>
            <a:r>
              <a:rPr lang="en-US" sz="3600" b="1" smtClean="0">
                <a:solidFill>
                  <a:srgbClr val="002060"/>
                </a:solidFill>
              </a:rPr>
              <a:t> Y25</a:t>
            </a:r>
            <a:endParaRPr lang="ru-RU" sz="3600" b="1" smtClean="0">
              <a:solidFill>
                <a:srgbClr val="002060"/>
              </a:solidFill>
            </a:endParaRPr>
          </a:p>
          <a:p>
            <a:pPr lvl="0">
              <a:lnSpc>
                <a:spcPct val="100000"/>
              </a:lnSpc>
            </a:pP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92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just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Пила для распиловки грудины</a:t>
            </a:r>
            <a:r>
              <a:rPr lang="en-US" sz="3600" b="1" smtClean="0">
                <a:solidFill>
                  <a:srgbClr val="002060"/>
                </a:solidFill>
              </a:rPr>
              <a:t> B25</a:t>
            </a:r>
            <a:r>
              <a:rPr lang="ru-RU" sz="3600" b="1" smtClean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91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Раковина для мытья обуви</a:t>
            </a:r>
            <a:r>
              <a:rPr lang="en-US" sz="3600" b="1" smtClean="0">
                <a:solidFill>
                  <a:srgbClr val="002060"/>
                </a:solidFill>
              </a:rPr>
              <a:t> Y26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561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Установка для мойки фартуков и сапог </a:t>
            </a:r>
            <a:r>
              <a:rPr lang="en-US" sz="3600" b="1" smtClean="0">
                <a:solidFill>
                  <a:srgbClr val="002060"/>
                </a:solidFill>
              </a:rPr>
              <a:t>Y67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019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Умывальник автоматический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368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Весы для животных</a:t>
            </a:r>
            <a:r>
              <a:rPr lang="en-US" sz="3600" b="1" smtClean="0">
                <a:solidFill>
                  <a:srgbClr val="002060"/>
                </a:solidFill>
              </a:rPr>
              <a:t> Y76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28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Подвесные бирельсовые весы</a:t>
            </a:r>
            <a:r>
              <a:rPr lang="en-US" sz="3600" b="1" smtClean="0">
                <a:solidFill>
                  <a:srgbClr val="002060"/>
                </a:solidFill>
              </a:rPr>
              <a:t> Y12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329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Компрессор</a:t>
            </a:r>
            <a:r>
              <a:rPr lang="en-US" sz="3600" b="1" smtClean="0">
                <a:solidFill>
                  <a:srgbClr val="002060"/>
                </a:solidFill>
              </a:rPr>
              <a:t> Y15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517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Выгружной шнек для отходов</a:t>
            </a:r>
            <a:r>
              <a:rPr lang="en-US" sz="3600" b="1" smtClean="0">
                <a:solidFill>
                  <a:srgbClr val="002060"/>
                </a:solidFill>
              </a:rPr>
              <a:t> S20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53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Эскизы проектов скотобоен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670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4400"/>
            </a:pPr>
            <a:r>
              <a:rPr lang="ru-RU" sz="3600" b="1" smtClean="0">
                <a:solidFill>
                  <a:srgbClr val="002060"/>
                </a:solidFill>
              </a:rPr>
              <a:t>Скотобойня и переработка до 8 КРС / </a:t>
            </a:r>
            <a:br>
              <a:rPr lang="ru-RU" sz="3600" b="1" smtClean="0">
                <a:solidFill>
                  <a:srgbClr val="002060"/>
                </a:solidFill>
              </a:rPr>
            </a:br>
            <a:r>
              <a:rPr lang="ru-RU" sz="3600" b="1" smtClean="0">
                <a:solidFill>
                  <a:srgbClr val="002060"/>
                </a:solidFill>
              </a:rPr>
              <a:t>30 МРС в сутки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877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4400"/>
            </a:pPr>
            <a:r>
              <a:rPr lang="ru-RU" sz="3600" b="1" smtClean="0">
                <a:solidFill>
                  <a:srgbClr val="002060"/>
                </a:solidFill>
              </a:rPr>
              <a:t>Скотобойня на 50 голов МРС в сутки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42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SzPts val="4400"/>
            </a:pPr>
            <a:r>
              <a:rPr lang="ru-RU" sz="3600" b="1" smtClean="0">
                <a:solidFill>
                  <a:srgbClr val="002060"/>
                </a:solidFill>
              </a:rPr>
              <a:t>Клещи для обрезания конечностей В18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74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4400"/>
            </a:pPr>
            <a:r>
              <a:rPr lang="ru-RU" sz="3600" b="1" smtClean="0">
                <a:solidFill>
                  <a:srgbClr val="002060"/>
                </a:solidFill>
              </a:rPr>
              <a:t>Скотобойня на 75 голов КРС / </a:t>
            </a:r>
            <a:br>
              <a:rPr lang="ru-RU" sz="3600" b="1" smtClean="0">
                <a:solidFill>
                  <a:srgbClr val="002060"/>
                </a:solidFill>
              </a:rPr>
            </a:br>
            <a:r>
              <a:rPr lang="ru-RU" sz="3600" b="1" smtClean="0">
                <a:solidFill>
                  <a:srgbClr val="002060"/>
                </a:solidFill>
              </a:rPr>
              <a:t>200 голов МРС в сутки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11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4400"/>
            </a:pPr>
            <a:r>
              <a:rPr lang="ru-RU" sz="3200" b="1" smtClean="0">
                <a:solidFill>
                  <a:srgbClr val="002060"/>
                </a:solidFill>
              </a:rPr>
              <a:t>Скотобойня на 120 голов КРС /</a:t>
            </a:r>
            <a:br>
              <a:rPr lang="ru-RU" sz="3200" b="1" smtClean="0">
                <a:solidFill>
                  <a:srgbClr val="002060"/>
                </a:solidFill>
              </a:rPr>
            </a:br>
            <a:r>
              <a:rPr lang="ru-RU" sz="3200" b="1" smtClean="0">
                <a:solidFill>
                  <a:srgbClr val="002060"/>
                </a:solidFill>
              </a:rPr>
              <a:t> 300 голов МРС в сутки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293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Arial"/>
              <a:buNone/>
            </a:pPr>
            <a:r>
              <a:rPr lang="en-US" sz="4000" b="1" smtClean="0">
                <a:solidFill>
                  <a:schemeClr val="accent4"/>
                </a:solidFill>
                <a:latin typeface="PF BeauSans Pro SemiBold" panose="02000503000000020004" pitchFamily="2" charset="0"/>
                <a:sym typeface="Arial"/>
              </a:rPr>
              <a:t>i</a:t>
            </a:r>
            <a:r>
              <a:rPr lang="en-US" sz="4000" b="1" smtClean="0">
                <a:latin typeface="PF BeauSans Pro SemiBold" panose="02000503000000020004" pitchFamily="2" charset="0"/>
                <a:sym typeface="Arial"/>
              </a:rPr>
              <a:t>Farming</a:t>
            </a:r>
            <a:r>
              <a:rPr lang="en-US" sz="4000" b="1" smtClean="0"/>
              <a:t> </a:t>
            </a:r>
            <a:r>
              <a:rPr lang="en-US" sz="4000" smtClean="0"/>
              <a:t>– </a:t>
            </a:r>
            <a:r>
              <a:rPr lang="ru-RU" sz="4000" smtClean="0"/>
              <a:t>надёжный партнёр.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090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100000"/>
            </a:pPr>
            <a:r>
              <a:rPr lang="ru-RU" sz="3800" smtClean="0"/>
              <a:t>Мы создаем эффективные проекты в сельском хозяйстве и готовы к взаимовыгодному сотрудничеству.</a:t>
            </a:r>
            <a:br>
              <a:rPr lang="ru-RU" sz="38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2800" smtClean="0"/>
              <a:t>тел. +7(495) 308-45-17</a:t>
            </a:r>
            <a:br>
              <a:rPr lang="ru-RU" sz="2800" smtClean="0"/>
            </a:br>
            <a:r>
              <a:rPr lang="ru-RU" sz="2800" smtClean="0"/>
              <a:t>https://ifarming.ru</a:t>
            </a:r>
            <a:br>
              <a:rPr lang="ru-RU" sz="2800" smtClean="0"/>
            </a:br>
            <a:r>
              <a:rPr lang="ru-RU" sz="2800" smtClean="0"/>
              <a:t>https://boxagro.ru</a:t>
            </a:r>
            <a:br>
              <a:rPr lang="ru-RU" sz="2800" smtClean="0"/>
            </a:br>
            <a:r>
              <a:rPr lang="ru-RU" sz="2800" smtClean="0"/>
              <a:t>info@ifarming.ru</a:t>
            </a:r>
            <a:endParaRPr lang="ru-RU" sz="2800" u="sng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8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Гильотина (головоруб) </a:t>
            </a:r>
            <a:r>
              <a:rPr lang="en-US" sz="3600" b="1" smtClean="0">
                <a:solidFill>
                  <a:srgbClr val="002060"/>
                </a:solidFill>
              </a:rPr>
              <a:t>S27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98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3600" b="1" smtClean="0">
                <a:solidFill>
                  <a:srgbClr val="002060"/>
                </a:solidFill>
              </a:rPr>
              <a:t>Устройство оглушения скота</a:t>
            </a:r>
            <a:r>
              <a:rPr lang="en-US" sz="3600" b="1" smtClean="0">
                <a:solidFill>
                  <a:srgbClr val="002060"/>
                </a:solidFill>
              </a:rPr>
              <a:t> </a:t>
            </a:r>
            <a:r>
              <a:rPr lang="ru-RU" sz="3600" b="1" smtClean="0">
                <a:solidFill>
                  <a:srgbClr val="002060"/>
                </a:solidFill>
              </a:rPr>
              <a:t>пневматическое </a:t>
            </a:r>
            <a:r>
              <a:rPr lang="en-US" sz="3600" b="1" smtClean="0">
                <a:solidFill>
                  <a:srgbClr val="002060"/>
                </a:solidFill>
              </a:rPr>
              <a:t>Y43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274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Широкоэкранный</PresentationFormat>
  <Paragraphs>72</Paragraphs>
  <Slides>73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PF BeauSans Pro SemiBold</vt:lpstr>
      <vt:lpstr>Тема Office</vt:lpstr>
      <vt:lpstr>Презентация PowerPoint</vt:lpstr>
      <vt:lpstr>УСЛОВИЯ ПОСТАВКИ ОБОРУДОВАНИЯ</vt:lpstr>
      <vt:lpstr>УСЛОВИЯ ПОСТАВКИ ОБОРУДОВАНИЯ</vt:lpstr>
      <vt:lpstr>Пила для распиловки туши B26</vt:lpstr>
      <vt:lpstr>Гидравлические ножницы-клещи для отделения ног и рогов B24</vt:lpstr>
      <vt:lpstr>Пила для распиловки грудины B25 </vt:lpstr>
      <vt:lpstr>Клещи для обрезания конечностей В18</vt:lpstr>
      <vt:lpstr>Гильотина (головоруб) S27</vt:lpstr>
      <vt:lpstr>Устройство оглушения скота пневматическое Y43</vt:lpstr>
      <vt:lpstr>Пневматическая площадка B15</vt:lpstr>
      <vt:lpstr>Пневматическая платформа для нутровки B12</vt:lpstr>
      <vt:lpstr>Станок для ритуального убоя скота B01</vt:lpstr>
      <vt:lpstr>Станок для фиксации животных при убое B41</vt:lpstr>
      <vt:lpstr>Тельфер для подъема туши B03</vt:lpstr>
      <vt:lpstr>Стационарная двухуровневая платформа для забеловки туш B13</vt:lpstr>
      <vt:lpstr>Пневматическая площадка для снятия шкуры B11</vt:lpstr>
      <vt:lpstr>Шкуросъемный агрегат (барабан)B37 </vt:lpstr>
      <vt:lpstr>Шкуросъемный станок для МРС K13</vt:lpstr>
      <vt:lpstr>Манипулятор для загрузки туш B20</vt:lpstr>
      <vt:lpstr>Стерелизатор клещей для обрезания конечностей </vt:lpstr>
      <vt:lpstr>Стерелизатор пилы для грудины Y34</vt:lpstr>
      <vt:lpstr>Стерилизатор для пилы раздела туши Y35</vt:lpstr>
      <vt:lpstr>Стерилизатор крюков Y19</vt:lpstr>
      <vt:lpstr>Стерилизатор для ножей Y68</vt:lpstr>
      <vt:lpstr>Стерилизатор для ножей Y17</vt:lpstr>
      <vt:lpstr>Пневмораздвижка B36 </vt:lpstr>
      <vt:lpstr>Разнога для туш B39 </vt:lpstr>
      <vt:lpstr>Подвесной  бирельсовый путь Y01</vt:lpstr>
      <vt:lpstr>Путовая цепь с крюком для обескровиливания МРС K09</vt:lpstr>
      <vt:lpstr>Бирельсовый подвесной путь K02</vt:lpstr>
      <vt:lpstr>Разнога для подвеса и транспортировки туш МРС K11</vt:lpstr>
      <vt:lpstr>Бирельсовый конвейер подвесного пути K14</vt:lpstr>
      <vt:lpstr>Трубчатый подвесной путь Y23</vt:lpstr>
      <vt:lpstr>Крюк с путовой цепью для трубчатого пути B02 </vt:lpstr>
      <vt:lpstr>Крюк для транспортировки туш B14 </vt:lpstr>
      <vt:lpstr>Бирельсовый подвесной путь B09</vt:lpstr>
      <vt:lpstr>Платформа для забеловки и обработки туш K03</vt:lpstr>
      <vt:lpstr>Подвесной путь (конвейер) для обработки туш K05 </vt:lpstr>
      <vt:lpstr>Вешало карусельного типа K08</vt:lpstr>
      <vt:lpstr>Тележка для транспортировки мяса Y11</vt:lpstr>
      <vt:lpstr>Тележка для транспортировки внутренних органов S25</vt:lpstr>
      <vt:lpstr>Машина для обработки ног КРС и МРС S26</vt:lpstr>
      <vt:lpstr>Машина отжима кишок S11</vt:lpstr>
      <vt:lpstr>Центрифуга для слизистых субпродуктов S12</vt:lpstr>
      <vt:lpstr>Конвейер для ливера S19</vt:lpstr>
      <vt:lpstr>Ленточный конвейер для субпродуктов S13</vt:lpstr>
      <vt:lpstr>Конвейер подачи МРС K12</vt:lpstr>
      <vt:lpstr>Стол для очистки субпродуктов S09</vt:lpstr>
      <vt:lpstr>Стол для очистки желудков S08</vt:lpstr>
      <vt:lpstr>Трубопровод для транспортировки  субпродуктов S01</vt:lpstr>
      <vt:lpstr>Насос для отходов S24</vt:lpstr>
      <vt:lpstr>Линия обвалки и жиловки туш Y08</vt:lpstr>
      <vt:lpstr>Стол обвалочно-жиловочный Y24</vt:lpstr>
      <vt:lpstr>Стол технологический S21</vt:lpstr>
      <vt:lpstr>Четырехместный стол для обвалки и жиловки Y24</vt:lpstr>
      <vt:lpstr>Душевая кабина для мойки туш МРС K06</vt:lpstr>
      <vt:lpstr>Поддон для сбора крови B21 </vt:lpstr>
      <vt:lpstr>Канализационный лоток с решеткой Y06 </vt:lpstr>
      <vt:lpstr>Умывальник с 4 смесителями Y25 </vt:lpstr>
      <vt:lpstr>Раковина для мытья обуви Y26</vt:lpstr>
      <vt:lpstr>Установка для мойки фартуков и сапог Y67</vt:lpstr>
      <vt:lpstr>Умывальник автоматический</vt:lpstr>
      <vt:lpstr>Весы для животных Y76</vt:lpstr>
      <vt:lpstr>Подвесные бирельсовые весы Y12</vt:lpstr>
      <vt:lpstr>Компрессор Y15</vt:lpstr>
      <vt:lpstr>Выгружной шнек для отходов S20</vt:lpstr>
      <vt:lpstr>Эскизы проектов скотобоен</vt:lpstr>
      <vt:lpstr>Скотобойня и переработка до 8 КРС /  30 МРС в сутки</vt:lpstr>
      <vt:lpstr>Скотобойня на 50 голов МРС в сутки</vt:lpstr>
      <vt:lpstr>Скотобойня на 75 голов КРС /  200 голов МРС в сутки</vt:lpstr>
      <vt:lpstr>Скотобойня на 120 голов КРС /  300 голов МРС в сутки</vt:lpstr>
      <vt:lpstr>iFarming – надёжный партнёр.</vt:lpstr>
      <vt:lpstr>Мы создаем эффективные проекты в сельском хозяйстве и готовы к взаимовыгодному сотрудничеству.  тел. +7(495) 308-45-17 https://ifarming.ru https://boxagro.ru info@ifarming.ru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1</cp:revision>
  <dcterms:created xsi:type="dcterms:W3CDTF">2023-12-27T07:52:17Z</dcterms:created>
  <dcterms:modified xsi:type="dcterms:W3CDTF">2024-01-31T13:02:32Z</dcterms:modified>
</cp:coreProperties>
</file>