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1F6A8-8ECB-49A8-98CB-63D91883EEA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D1E0-E676-4943-AADB-E6C3B670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9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1F6A8-8ECB-49A8-98CB-63D91883EEA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D1E0-E676-4943-AADB-E6C3B670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7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farming@ya.ru" TargetMode="External"/><Relationship Id="rId2" Type="http://schemas.openxmlformats.org/officeDocument/2006/relationships/hyperlink" Target="https://ifarming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5400" smtClean="0"/>
              <a:t>Увлажнение холодильных и морозильных камер</a:t>
            </a:r>
            <a:endParaRPr lang="ru-RU" sz="5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1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4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8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КОММЕРЧЕСКОЕ ПРЕДЛОЖЕНИЕ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en-US" sz="4000" b="1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4000" b="1" smtClean="0">
                <a:latin typeface="Arial"/>
                <a:ea typeface="Arial"/>
                <a:cs typeface="Arial"/>
                <a:sym typeface="Arial"/>
              </a:rPr>
              <a:t>Farming</a:t>
            </a:r>
            <a:r>
              <a:rPr lang="en-US" sz="4000" b="1" smtClean="0"/>
              <a:t> </a:t>
            </a:r>
            <a:r>
              <a:rPr lang="en-US" sz="4000" smtClean="0"/>
              <a:t>– </a:t>
            </a:r>
            <a:r>
              <a:rPr lang="ru-RU" sz="4000" smtClean="0"/>
              <a:t>надёжный партнёр.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7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4000" smtClean="0"/>
              <a:t>Мы создаем эффективные проекты в сельском хозяйстве и готовы к взаимовыгодному сотрудничеству.</a:t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>Моб. +7 (903) 707-15-71</a:t>
            </a:r>
            <a:br>
              <a:rPr lang="ru-RU" sz="2700" smtClean="0"/>
            </a:br>
            <a:r>
              <a:rPr lang="ru-RU" sz="2700" u="sng" smtClean="0">
                <a:solidFill>
                  <a:schemeClr val="hlink"/>
                </a:solidFill>
                <a:hlinkClick r:id="rId2"/>
              </a:rPr>
              <a:t>https://ifarming.ru</a:t>
            </a: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u="sng" smtClean="0">
                <a:solidFill>
                  <a:schemeClr val="hlink"/>
                </a:solidFill>
                <a:hlinkClick r:id="rId3"/>
              </a:rPr>
              <a:t>info@ifarming.ru</a:t>
            </a: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9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8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2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3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5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70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Широкоэкранный</PresentationFormat>
  <Paragraphs>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Увлажнение холодильных и морозильных камер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КОММЕРЧЕСКОЕ ПРЕДЛОЖЕНИЕ</vt:lpstr>
      <vt:lpstr>iFarming – надёжный партнёр.</vt:lpstr>
      <vt:lpstr>Мы создаем эффективные проекты в сельском хозяйстве и готовы к взаимовыгодному сотрудничеству.   Моб. +7 (903) 707-15-71 https://ifarming.ru info@ifarming.ru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Увлажнение холодильных и морозильных камер</dc:title>
  <dc:creator>Артём</dc:creator>
  <cp:lastModifiedBy>Артём</cp:lastModifiedBy>
  <cp:revision>1</cp:revision>
  <dcterms:created xsi:type="dcterms:W3CDTF">2023-11-02T07:58:14Z</dcterms:created>
  <dcterms:modified xsi:type="dcterms:W3CDTF">2023-11-02T07:58:14Z</dcterms:modified>
</cp:coreProperties>
</file>